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96"/>
    <a:srgbClr val="F37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9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1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7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3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2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1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3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DAA91-898E-4927-8F97-BCE25A1755D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6DD03-2411-49A6-869F-DEF099454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952" y="6022790"/>
            <a:ext cx="2246612" cy="29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9" y="5967167"/>
            <a:ext cx="2134494" cy="7176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1499" y="6354248"/>
            <a:ext cx="8614449" cy="0"/>
          </a:xfrm>
          <a:prstGeom prst="line">
            <a:avLst/>
          </a:prstGeom>
          <a:ln>
            <a:solidFill>
              <a:srgbClr val="00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5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162" y="6447580"/>
            <a:ext cx="2246612" cy="29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9" y="5967167"/>
            <a:ext cx="2134494" cy="7176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1499" y="6354248"/>
            <a:ext cx="8614449" cy="0"/>
          </a:xfrm>
          <a:prstGeom prst="line">
            <a:avLst/>
          </a:prstGeom>
          <a:ln>
            <a:solidFill>
              <a:srgbClr val="00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835948" y="6354248"/>
            <a:ext cx="0" cy="200322"/>
          </a:xfrm>
          <a:prstGeom prst="line">
            <a:avLst/>
          </a:prstGeom>
          <a:ln>
            <a:solidFill>
              <a:srgbClr val="00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529639" y="6554570"/>
            <a:ext cx="306309" cy="0"/>
          </a:xfrm>
          <a:prstGeom prst="straightConnector1">
            <a:avLst/>
          </a:prstGeom>
          <a:ln>
            <a:solidFill>
              <a:srgbClr val="0054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8792" y="263951"/>
            <a:ext cx="8487156" cy="707010"/>
          </a:xfrm>
          <a:prstGeom prst="rect">
            <a:avLst/>
          </a:prstGeom>
          <a:solidFill>
            <a:srgbClr val="0054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162" y="6447580"/>
            <a:ext cx="2246612" cy="29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9" y="5967167"/>
            <a:ext cx="2134494" cy="7176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1499" y="6354248"/>
            <a:ext cx="8614449" cy="0"/>
          </a:xfrm>
          <a:prstGeom prst="line">
            <a:avLst/>
          </a:prstGeom>
          <a:ln>
            <a:solidFill>
              <a:srgbClr val="00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835948" y="6354248"/>
            <a:ext cx="0" cy="200322"/>
          </a:xfrm>
          <a:prstGeom prst="line">
            <a:avLst/>
          </a:prstGeom>
          <a:ln>
            <a:solidFill>
              <a:srgbClr val="00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529639" y="6554570"/>
            <a:ext cx="306309" cy="0"/>
          </a:xfrm>
          <a:prstGeom prst="straightConnector1">
            <a:avLst/>
          </a:prstGeom>
          <a:ln>
            <a:solidFill>
              <a:srgbClr val="0054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8792" y="263951"/>
            <a:ext cx="8487156" cy="707010"/>
          </a:xfrm>
          <a:prstGeom prst="rect">
            <a:avLst/>
          </a:prstGeom>
          <a:solidFill>
            <a:srgbClr val="F37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792" y="263951"/>
            <a:ext cx="1376313" cy="678729"/>
          </a:xfrm>
          <a:prstGeom prst="rect">
            <a:avLst/>
          </a:prstGeom>
          <a:solidFill>
            <a:srgbClr val="F37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34066" y="263951"/>
            <a:ext cx="6766874" cy="678729"/>
          </a:xfrm>
          <a:prstGeom prst="rect">
            <a:avLst/>
          </a:prstGeom>
          <a:solidFill>
            <a:srgbClr val="0054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5043" y="310927"/>
            <a:ext cx="6372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AT THE UNIVERSITY OF FLORIDA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675" y="310927"/>
            <a:ext cx="1060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BME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952" y="6022790"/>
            <a:ext cx="2246612" cy="293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9" y="5967167"/>
            <a:ext cx="2134494" cy="7176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21499" y="6354248"/>
            <a:ext cx="8614449" cy="0"/>
          </a:xfrm>
          <a:prstGeom prst="line">
            <a:avLst/>
          </a:prstGeom>
          <a:ln>
            <a:solidFill>
              <a:srgbClr val="005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8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6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Crimmins,Candi</dc:creator>
  <cp:lastModifiedBy>Crimmins,Candi</cp:lastModifiedBy>
  <cp:revision>4</cp:revision>
  <dcterms:created xsi:type="dcterms:W3CDTF">2016-05-03T13:20:53Z</dcterms:created>
  <dcterms:modified xsi:type="dcterms:W3CDTF">2016-05-11T13:11:45Z</dcterms:modified>
</cp:coreProperties>
</file>